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 id="2" name="原 雅幸" initials="原" lastIdx="1" clrIdx="1">
    <p:extLst>
      <p:ext uri="{19B8F6BF-5375-455C-9EA6-DF929625EA0E}">
        <p15:presenceInfo xmlns:p15="http://schemas.microsoft.com/office/powerpoint/2012/main" userId="49125b97737b2b3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0"/>
    <p:restoredTop sz="96548" autoAdjust="0"/>
  </p:normalViewPr>
  <p:slideViewPr>
    <p:cSldViewPr snapToGrid="0">
      <p:cViewPr>
        <p:scale>
          <a:sx n="90" d="100"/>
          <a:sy n="90" d="100"/>
        </p:scale>
        <p:origin x="135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2022/5/11</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2022/5/11</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46243"/>
            <a:ext cx="6821608" cy="712465"/>
            <a:chOff x="205684" y="2047413"/>
            <a:chExt cx="6821608" cy="899642"/>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20" name="グループ化 57"/>
            <p:cNvGrpSpPr/>
            <p:nvPr/>
          </p:nvGrpSpPr>
          <p:grpSpPr>
            <a:xfrm>
              <a:off x="1605772" y="2212015"/>
              <a:ext cx="5421520" cy="388636"/>
              <a:chOff x="1605772" y="2178562"/>
              <a:chExt cx="5421520" cy="388636"/>
            </a:xfrm>
          </p:grpSpPr>
          <p:sp>
            <p:nvSpPr>
              <p:cNvPr id="1121"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112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４年</a:t>
                </a:r>
                <a:endParaRPr kumimoji="1" lang="en-US" altLang="ja-JP" sz="1600" b="1" dirty="0">
                  <a:latin typeface="メイリオ" panose="020B0604030504040204" pitchFamily="50" charset="-128"/>
                  <a:ea typeface="メイリオ" panose="020B0604030504040204" pitchFamily="50" charset="-128"/>
                </a:endParaRPr>
              </a:p>
            </p:txBody>
          </p:sp>
          <p:sp>
            <p:nvSpPr>
              <p:cNvPr id="112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５月</a:t>
                </a:r>
                <a:endParaRPr kumimoji="1" lang="en-US" altLang="ja-JP" sz="1600" b="1" dirty="0">
                  <a:latin typeface="メイリオ" panose="020B0604030504040204" pitchFamily="50" charset="-128"/>
                  <a:ea typeface="メイリオ" panose="020B0604030504040204" pitchFamily="50" charset="-128"/>
                </a:endParaRPr>
              </a:p>
            </p:txBody>
          </p:sp>
          <p:sp>
            <p:nvSpPr>
              <p:cNvPr id="1124"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３１日</a:t>
                </a:r>
                <a:endParaRPr kumimoji="1" lang="en-US" altLang="ja-JP" sz="1600" b="1" dirty="0">
                  <a:latin typeface="メイリオ" panose="020B0604030504040204" pitchFamily="50" charset="-128"/>
                  <a:ea typeface="メイリオ" panose="020B0604030504040204" pitchFamily="50" charset="-128"/>
                </a:endParaRPr>
              </a:p>
            </p:txBody>
          </p:sp>
          <p:sp>
            <p:nvSpPr>
              <p:cNvPr id="1125" name="テキスト ボックス 68"/>
              <p:cNvSpPr txBox="1"/>
              <p:nvPr/>
            </p:nvSpPr>
            <p:spPr>
              <a:xfrm>
                <a:off x="3890415" y="2178562"/>
                <a:ext cx="1045876"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８時</a:t>
                </a:r>
                <a:endParaRPr kumimoji="1" lang="en-US" altLang="ja-JP" sz="1600" b="1" dirty="0">
                  <a:latin typeface="メイリオ" panose="020B0604030504040204" pitchFamily="50" charset="-128"/>
                  <a:ea typeface="メイリオ" panose="020B0604030504040204" pitchFamily="50" charset="-128"/>
                </a:endParaRPr>
              </a:p>
            </p:txBody>
          </p:sp>
          <p:sp>
            <p:nvSpPr>
              <p:cNvPr id="1126" name="テキスト ボックス 74"/>
              <p:cNvSpPr txBox="1"/>
              <p:nvPr/>
            </p:nvSpPr>
            <p:spPr>
              <a:xfrm>
                <a:off x="4431989" y="2178562"/>
                <a:ext cx="1204792"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　～　</a:t>
                </a:r>
                <a:endParaRPr kumimoji="1" lang="en-US" altLang="ja-JP" sz="1600" b="1" dirty="0">
                  <a:latin typeface="メイリオ" panose="020B0604030504040204" pitchFamily="50" charset="-128"/>
                  <a:ea typeface="メイリオ" panose="020B0604030504040204" pitchFamily="50" charset="-128"/>
                </a:endParaRPr>
              </a:p>
            </p:txBody>
          </p:sp>
          <p:sp>
            <p:nvSpPr>
              <p:cNvPr id="1127" name="テキスト ボックス 75"/>
              <p:cNvSpPr txBox="1"/>
              <p:nvPr/>
            </p:nvSpPr>
            <p:spPr>
              <a:xfrm>
                <a:off x="5822500" y="2178562"/>
                <a:ext cx="1204792" cy="388636"/>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1128" name="テキスト ボックス 78"/>
              <p:cNvSpPr txBox="1"/>
              <p:nvPr/>
            </p:nvSpPr>
            <p:spPr>
              <a:xfrm>
                <a:off x="5471515" y="2178562"/>
                <a:ext cx="811601" cy="388636"/>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１５時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129" name="グループ化 108"/>
          <p:cNvGrpSpPr/>
          <p:nvPr/>
        </p:nvGrpSpPr>
        <p:grpSpPr>
          <a:xfrm>
            <a:off x="180208" y="1988339"/>
            <a:ext cx="6508953" cy="828986"/>
            <a:chOff x="205683" y="6601509"/>
            <a:chExt cx="6508953" cy="802590"/>
          </a:xfrm>
        </p:grpSpPr>
        <p:grpSp>
          <p:nvGrpSpPr>
            <p:cNvPr id="1130" name="グループ化 109"/>
            <p:cNvGrpSpPr/>
            <p:nvPr/>
          </p:nvGrpSpPr>
          <p:grpSpPr>
            <a:xfrm>
              <a:off x="205683" y="6601509"/>
              <a:ext cx="6458043" cy="777995"/>
              <a:chOff x="185556" y="3407741"/>
              <a:chExt cx="6458043" cy="881474"/>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加藤学園高等学校生徒　１４１５名</a:t>
                </a:r>
              </a:p>
            </p:txBody>
          </p:sp>
        </p:grpSp>
        <p:grpSp>
          <p:nvGrpSpPr>
            <p:cNvPr id="1133" name="グループ化 110"/>
            <p:cNvGrpSpPr/>
            <p:nvPr/>
          </p:nvGrpSpPr>
          <p:grpSpPr>
            <a:xfrm>
              <a:off x="1612081" y="7046678"/>
              <a:ext cx="5102555" cy="357421"/>
              <a:chOff x="1620376" y="7388670"/>
              <a:chExt cx="5102555" cy="385375"/>
            </a:xfrm>
          </p:grpSpPr>
          <p:sp>
            <p:nvSpPr>
              <p:cNvPr id="1134"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5"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加藤学園高等学校</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沼津市大岡自由ヶ丘１９７９</a:t>
              </a:r>
            </a:p>
          </p:txBody>
        </p:sp>
      </p:grpSp>
      <p:grpSp>
        <p:nvGrpSpPr>
          <p:cNvPr id="1142" name="グループ化 124"/>
          <p:cNvGrpSpPr/>
          <p:nvPr/>
        </p:nvGrpSpPr>
        <p:grpSpPr>
          <a:xfrm>
            <a:off x="166000" y="5501844"/>
            <a:ext cx="6416095" cy="527027"/>
            <a:chOff x="205683" y="9186846"/>
            <a:chExt cx="6416095" cy="615073"/>
          </a:xfrm>
        </p:grpSpPr>
        <p:grpSp>
          <p:nvGrpSpPr>
            <p:cNvPr id="1143" name="グループ化 125"/>
            <p:cNvGrpSpPr/>
            <p:nvPr/>
          </p:nvGrpSpPr>
          <p:grpSpPr>
            <a:xfrm>
              <a:off x="205683" y="9242148"/>
              <a:ext cx="6416095" cy="559771"/>
              <a:chOff x="185556" y="3399045"/>
              <a:chExt cx="6416095"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solidFill>
                      <a:schemeClr val="tx1"/>
                    </a:solidFill>
                  </a:rPr>
                  <a:t>055-921-0347</a:t>
                </a:r>
                <a:endParaRPr kumimoji="1" lang="ja-JP" altLang="en-US" sz="1350" dirty="0">
                  <a:solidFill>
                    <a:schemeClr val="tx1"/>
                  </a:solidFill>
                </a:endParaRPr>
              </a:p>
            </p:txBody>
          </p:sp>
          <p:sp>
            <p:nvSpPr>
              <p:cNvPr id="1146"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498373" y="9186846"/>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1" name="グループ化 9"/>
          <p:cNvGrpSpPr/>
          <p:nvPr/>
        </p:nvGrpSpPr>
        <p:grpSpPr>
          <a:xfrm>
            <a:off x="200868" y="8398361"/>
            <a:ext cx="6450346" cy="679087"/>
            <a:chOff x="200868" y="8237720"/>
            <a:chExt cx="6450346" cy="679087"/>
          </a:xfrm>
        </p:grpSpPr>
        <p:grpSp>
          <p:nvGrpSpPr>
            <p:cNvPr id="1152" name="グループ化 83"/>
            <p:cNvGrpSpPr/>
            <p:nvPr/>
          </p:nvGrpSpPr>
          <p:grpSpPr>
            <a:xfrm>
              <a:off x="200868" y="8237720"/>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1155" name="正方形/長方形 4"/>
            <p:cNvSpPr/>
            <p:nvPr/>
          </p:nvSpPr>
          <p:spPr>
            <a:xfrm>
              <a:off x="1684688" y="8454194"/>
              <a:ext cx="4867595" cy="276999"/>
            </a:xfrm>
            <a:prstGeom prst="rect">
              <a:avLst/>
            </a:prstGeom>
          </p:spPr>
          <p:txBody>
            <a:bodyPr wrap="square">
              <a:spAutoFit/>
            </a:bodyPr>
            <a:lstStyle/>
            <a:p>
              <a:endParaRPr kumimoji="1" lang="ja-JP" altLang="en-US" sz="1200" dirty="0"/>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加藤学園高校</a:t>
              </a:r>
            </a:p>
          </p:txBody>
        </p:sp>
      </p:grpSp>
      <p:sp>
        <p:nvSpPr>
          <p:cNvPr id="1160" name="テキスト ボックス 145"/>
          <p:cNvSpPr txBox="1"/>
          <p:nvPr/>
        </p:nvSpPr>
        <p:spPr>
          <a:xfrm>
            <a:off x="2720308" y="1650947"/>
            <a:ext cx="4932619" cy="297517"/>
          </a:xfrm>
          <a:prstGeom prst="rect">
            <a:avLst/>
          </a:prstGeom>
          <a:noFill/>
          <a:ln>
            <a:noFill/>
          </a:ln>
        </p:spPr>
        <p:txBody>
          <a:bodyPr wrap="square" rtlCol="0">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加藤学園高等学校　体育祭</a:t>
            </a:r>
            <a:endParaRPr kumimoji="1" lang="en-US" altLang="ja-JP" sz="1400" b="1" dirty="0">
              <a:latin typeface="メイリオ" panose="020B0604030504040204" pitchFamily="50" charset="-128"/>
              <a:ea typeface="メイリオ" panose="020B0604030504040204" pitchFamily="50" charset="-128"/>
            </a:endParaRPr>
          </a:p>
        </p:txBody>
      </p:sp>
      <p:sp>
        <p:nvSpPr>
          <p:cNvPr id="1161"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162" name="グループ化 147"/>
          <p:cNvGrpSpPr/>
          <p:nvPr/>
        </p:nvGrpSpPr>
        <p:grpSpPr>
          <a:xfrm>
            <a:off x="172600" y="3592858"/>
            <a:ext cx="6478614" cy="415997"/>
            <a:chOff x="185556" y="3398593"/>
            <a:chExt cx="6478614" cy="588673"/>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78652" y="3398593"/>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愛鷹広域公園多目的競技場</a:t>
              </a:r>
              <a:endParaRPr kumimoji="1" lang="en-US" altLang="ja-JP" sz="1350" dirty="0">
                <a:solidFill>
                  <a:schemeClr val="tx1"/>
                </a:solidFill>
              </a:endParaRPr>
            </a:p>
          </p:txBody>
        </p:sp>
      </p:grpSp>
      <p:grpSp>
        <p:nvGrpSpPr>
          <p:cNvPr id="1165" name="グループ化 150"/>
          <p:cNvGrpSpPr/>
          <p:nvPr/>
        </p:nvGrpSpPr>
        <p:grpSpPr>
          <a:xfrm>
            <a:off x="172600" y="4040576"/>
            <a:ext cx="6458043" cy="418152"/>
            <a:chOff x="185556" y="3407740"/>
            <a:chExt cx="6458043" cy="579526"/>
          </a:xfrm>
        </p:grpSpPr>
        <p:sp>
          <p:nvSpPr>
            <p:cNvPr id="1166"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沼津市足高２０２</a:t>
              </a:r>
              <a:endParaRPr kumimoji="1" lang="en-US" altLang="ja-JP" sz="1350" dirty="0">
                <a:solidFill>
                  <a:schemeClr val="tx1"/>
                </a:solidFill>
              </a:endParaRP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050420" y="5426404"/>
              <a:ext cx="2871835"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188" name="テキスト ボックス 173"/>
            <p:cNvSpPr txBox="1"/>
            <p:nvPr/>
          </p:nvSpPr>
          <p:spPr>
            <a:xfrm>
              <a:off x="3585114" y="7338125"/>
              <a:ext cx="1347494" cy="307777"/>
            </a:xfrm>
            <a:prstGeom prst="rect">
              <a:avLst/>
            </a:prstGeom>
            <a:noFill/>
            <a:ln>
              <a:noFill/>
            </a:ln>
          </p:spPr>
          <p:txBody>
            <a:bodyPr wrap="square" rtlCol="0">
              <a:spAutoFit/>
            </a:bodyPr>
            <a:lstStyle/>
            <a:p>
              <a:pPr>
                <a:lnSpc>
                  <a:spcPts val="1600"/>
                </a:lnSpc>
              </a:pPr>
              <a:r>
                <a:rPr kumimoji="1" lang="en-US" altLang="ja-JP" sz="1600" b="1" dirty="0">
                  <a:latin typeface="メイリオ" panose="020B0604030504040204" pitchFamily="50" charset="-128"/>
                  <a:ea typeface="メイリオ" panose="020B0604030504040204" pitchFamily="50" charset="-128"/>
                </a:rPr>
                <a:t>10000</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90" name="グループ化 121"/>
          <p:cNvGrpSpPr/>
          <p:nvPr/>
        </p:nvGrpSpPr>
        <p:grpSpPr>
          <a:xfrm>
            <a:off x="193171" y="7949553"/>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１４１５人</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grpSp>
      <p:sp>
        <p:nvSpPr>
          <p:cNvPr id="2" name="正方形/長方形 1">
            <a:extLst>
              <a:ext uri="{FF2B5EF4-FFF2-40B4-BE49-F238E27FC236}">
                <a16:creationId xmlns:a16="http://schemas.microsoft.com/office/drawing/2014/main" id="{7F9E8BE6-B87A-CDF7-FA8E-28581550626A}"/>
              </a:ext>
            </a:extLst>
          </p:cNvPr>
          <p:cNvSpPr/>
          <p:nvPr/>
        </p:nvSpPr>
        <p:spPr>
          <a:xfrm>
            <a:off x="1822235" y="6224767"/>
            <a:ext cx="250510" cy="25216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E170D027-B6F4-1A44-42E8-507DA6BACFD3}"/>
              </a:ext>
            </a:extLst>
          </p:cNvPr>
          <p:cNvSpPr/>
          <p:nvPr/>
        </p:nvSpPr>
        <p:spPr>
          <a:xfrm>
            <a:off x="3982239" y="6940399"/>
            <a:ext cx="250510" cy="25216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 name="正方形/長方形 1">
            <a:extLst>
              <a:ext uri="{FF2B5EF4-FFF2-40B4-BE49-F238E27FC236}">
                <a16:creationId xmlns:a16="http://schemas.microsoft.com/office/drawing/2014/main" id="{12B7A5BB-3668-2050-7849-AC487622E0EF}"/>
              </a:ext>
            </a:extLst>
          </p:cNvPr>
          <p:cNvSpPr/>
          <p:nvPr/>
        </p:nvSpPr>
        <p:spPr>
          <a:xfrm>
            <a:off x="1907468" y="3572663"/>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48C2D86D-AB5E-42F3-976A-A45B52E2FB8D}"/>
              </a:ext>
            </a:extLst>
          </p:cNvPr>
          <p:cNvSpPr/>
          <p:nvPr/>
        </p:nvSpPr>
        <p:spPr>
          <a:xfrm>
            <a:off x="1920663" y="5426077"/>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878D24E0-1422-12AD-5BDD-10597EDB8147}"/>
              </a:ext>
            </a:extLst>
          </p:cNvPr>
          <p:cNvSpPr/>
          <p:nvPr/>
        </p:nvSpPr>
        <p:spPr>
          <a:xfrm>
            <a:off x="1910996" y="6202441"/>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95719178-FF60-D2FF-328D-6DCF3B11072D}"/>
              </a:ext>
            </a:extLst>
          </p:cNvPr>
          <p:cNvSpPr/>
          <p:nvPr/>
        </p:nvSpPr>
        <p:spPr>
          <a:xfrm>
            <a:off x="1923262" y="8016321"/>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A09E382D-5FF7-B839-A884-4C8081F6F8CB}"/>
              </a:ext>
            </a:extLst>
          </p:cNvPr>
          <p:cNvSpPr/>
          <p:nvPr/>
        </p:nvSpPr>
        <p:spPr>
          <a:xfrm>
            <a:off x="1892848" y="8536194"/>
            <a:ext cx="298258"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9C745396-EA85-3BB2-81BE-FE3025DC98D5}"/>
              </a:ext>
            </a:extLst>
          </p:cNvPr>
          <p:cNvSpPr/>
          <p:nvPr/>
        </p:nvSpPr>
        <p:spPr>
          <a:xfrm>
            <a:off x="1892848" y="9140777"/>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3" name="正方形/長方形 42">
            <a:extLst>
              <a:ext uri="{FF2B5EF4-FFF2-40B4-BE49-F238E27FC236}">
                <a16:creationId xmlns:a16="http://schemas.microsoft.com/office/drawing/2014/main" id="{3F67E672-8862-D157-7902-EEE4C90D0D11}"/>
              </a:ext>
            </a:extLst>
          </p:cNvPr>
          <p:cNvSpPr/>
          <p:nvPr/>
        </p:nvSpPr>
        <p:spPr>
          <a:xfrm>
            <a:off x="1918062" y="2831190"/>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189262E8-2087-F1E5-2774-0600A7A61CF1}"/>
              </a:ext>
            </a:extLst>
          </p:cNvPr>
          <p:cNvSpPr/>
          <p:nvPr/>
        </p:nvSpPr>
        <p:spPr>
          <a:xfrm>
            <a:off x="1899366" y="3213984"/>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EDE7D63A-5450-A6D1-C06B-EEB0E4F3F789}"/>
              </a:ext>
            </a:extLst>
          </p:cNvPr>
          <p:cNvSpPr/>
          <p:nvPr/>
        </p:nvSpPr>
        <p:spPr>
          <a:xfrm>
            <a:off x="1909645" y="3786852"/>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CFA2802E-7E52-F73F-DB49-A0252E2BB07D}"/>
              </a:ext>
            </a:extLst>
          </p:cNvPr>
          <p:cNvSpPr/>
          <p:nvPr/>
        </p:nvSpPr>
        <p:spPr>
          <a:xfrm>
            <a:off x="1921118" y="4447575"/>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C6541A61-676F-33C7-E7DB-27F9C992BBC0}"/>
              </a:ext>
            </a:extLst>
          </p:cNvPr>
          <p:cNvSpPr/>
          <p:nvPr/>
        </p:nvSpPr>
        <p:spPr>
          <a:xfrm>
            <a:off x="1874561" y="5384074"/>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434B6691-51F1-198D-0172-20D839332ABA}"/>
              </a:ext>
            </a:extLst>
          </p:cNvPr>
          <p:cNvSpPr/>
          <p:nvPr/>
        </p:nvSpPr>
        <p:spPr>
          <a:xfrm>
            <a:off x="1888420" y="6011308"/>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A6044EA5-396E-A5C1-B530-E289171A964A}"/>
              </a:ext>
            </a:extLst>
          </p:cNvPr>
          <p:cNvSpPr/>
          <p:nvPr/>
        </p:nvSpPr>
        <p:spPr>
          <a:xfrm>
            <a:off x="1873945" y="6679122"/>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34DFA86E-81F6-99DE-CCC3-5157B0D1B0B0}"/>
              </a:ext>
            </a:extLst>
          </p:cNvPr>
          <p:cNvSpPr/>
          <p:nvPr/>
        </p:nvSpPr>
        <p:spPr>
          <a:xfrm>
            <a:off x="1909645" y="7521332"/>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60CB8AFE-756C-4189-FBD6-41539F3C69B2}"/>
              </a:ext>
            </a:extLst>
          </p:cNvPr>
          <p:cNvSpPr/>
          <p:nvPr/>
        </p:nvSpPr>
        <p:spPr>
          <a:xfrm>
            <a:off x="1910319" y="8127519"/>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966C9672-1BDE-7F62-434F-03C8D5F0EF01}"/>
              </a:ext>
            </a:extLst>
          </p:cNvPr>
          <p:cNvSpPr/>
          <p:nvPr/>
        </p:nvSpPr>
        <p:spPr>
          <a:xfrm>
            <a:off x="1899366" y="8875795"/>
            <a:ext cx="269019" cy="2747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4242</TotalTime>
  <Words>1067</Words>
  <Application>Microsoft Office PowerPoint</Application>
  <PresentationFormat>A4 210 x 297 mm</PresentationFormat>
  <Paragraphs>102</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原 雅幸</cp:lastModifiedBy>
  <cp:revision>573</cp:revision>
  <cp:lastPrinted>2021-11-05T07:30:46Z</cp:lastPrinted>
  <dcterms:created xsi:type="dcterms:W3CDTF">2021-06-21T06:44:25Z</dcterms:created>
  <dcterms:modified xsi:type="dcterms:W3CDTF">2022-05-11T06:42:21Z</dcterms:modified>
</cp:coreProperties>
</file>